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19"/>
  </p:notesMasterIdLst>
  <p:handoutMasterIdLst>
    <p:handoutMasterId r:id="rId20"/>
  </p:handoutMasterIdLst>
  <p:sldIdLst>
    <p:sldId id="260" r:id="rId2"/>
    <p:sldId id="261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8" r:id="rId15"/>
    <p:sldId id="276" r:id="rId16"/>
    <p:sldId id="277" r:id="rId17"/>
    <p:sldId id="275" r:id="rId18"/>
  </p:sldIdLst>
  <p:sldSz cx="12192000" cy="6858000"/>
  <p:notesSz cx="6950075" cy="9236075"/>
  <p:defaultTextStyle>
    <a:defPPr>
      <a:defRPr lang="en-US"/>
    </a:defPPr>
    <a:lvl1pPr marL="0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1pPr>
    <a:lvl2pPr marL="454385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2pPr>
    <a:lvl3pPr marL="908769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3pPr>
    <a:lvl4pPr marL="1363154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4pPr>
    <a:lvl5pPr marL="1817538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5pPr>
    <a:lvl6pPr marL="2271923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6pPr>
    <a:lvl7pPr marL="2726307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7pPr>
    <a:lvl8pPr marL="3180692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8pPr>
    <a:lvl9pPr marL="3635076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CA1"/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AFDB87-83B5-44F8-81DC-B2805270A9DC}" v="14" dt="2025-04-20T06:24:19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1700" autoAdjust="0"/>
  </p:normalViewPr>
  <p:slideViewPr>
    <p:cSldViewPr snapToGrid="0" showGuides="1">
      <p:cViewPr varScale="1">
        <p:scale>
          <a:sx n="72" d="100"/>
          <a:sy n="72" d="100"/>
        </p:scale>
        <p:origin x="1782" y="294"/>
      </p:cViewPr>
      <p:guideLst>
        <p:guide orient="horz" pos="194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894" y="114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gan Hight" userId="9f91a70037587660" providerId="LiveId" clId="{CFAFDB87-83B5-44F8-81DC-B2805270A9DC}"/>
    <pc:docChg chg="custSel addSld delSld modSld">
      <pc:chgData name="Logan Hight" userId="9f91a70037587660" providerId="LiveId" clId="{CFAFDB87-83B5-44F8-81DC-B2805270A9DC}" dt="2025-04-20T10:24:42.452" v="5943" actId="20577"/>
      <pc:docMkLst>
        <pc:docMk/>
      </pc:docMkLst>
      <pc:sldChg chg="modSp mod setBg">
        <pc:chgData name="Logan Hight" userId="9f91a70037587660" providerId="LiveId" clId="{CFAFDB87-83B5-44F8-81DC-B2805270A9DC}" dt="2025-04-20T05:32:31.894" v="44" actId="20577"/>
        <pc:sldMkLst>
          <pc:docMk/>
          <pc:sldMk cId="2983393503" sldId="260"/>
        </pc:sldMkLst>
        <pc:spChg chg="mod">
          <ac:chgData name="Logan Hight" userId="9f91a70037587660" providerId="LiveId" clId="{CFAFDB87-83B5-44F8-81DC-B2805270A9DC}" dt="2025-04-17T22:39:06.554" v="7" actId="20577"/>
          <ac:spMkLst>
            <pc:docMk/>
            <pc:sldMk cId="2983393503" sldId="260"/>
            <ac:spMk id="2" creationId="{46DF11F3-41E8-D242-6574-EA9531AFAAAF}"/>
          </ac:spMkLst>
        </pc:spChg>
        <pc:spChg chg="mod">
          <ac:chgData name="Logan Hight" userId="9f91a70037587660" providerId="LiveId" clId="{CFAFDB87-83B5-44F8-81DC-B2805270A9DC}" dt="2025-04-20T05:32:31.894" v="44" actId="20577"/>
          <ac:spMkLst>
            <pc:docMk/>
            <pc:sldMk cId="2983393503" sldId="260"/>
            <ac:spMk id="3" creationId="{393FE911-1891-39B8-D905-FF3F74BF0F5A}"/>
          </ac:spMkLst>
        </pc:spChg>
      </pc:sldChg>
      <pc:sldChg chg="modSp mod">
        <pc:chgData name="Logan Hight" userId="9f91a70037587660" providerId="LiveId" clId="{CFAFDB87-83B5-44F8-81DC-B2805270A9DC}" dt="2025-04-20T06:33:49.124" v="5924" actId="20577"/>
        <pc:sldMkLst>
          <pc:docMk/>
          <pc:sldMk cId="1448478122" sldId="261"/>
        </pc:sldMkLst>
        <pc:spChg chg="mod">
          <ac:chgData name="Logan Hight" userId="9f91a70037587660" providerId="LiveId" clId="{CFAFDB87-83B5-44F8-81DC-B2805270A9DC}" dt="2025-04-20T06:33:49.124" v="5924" actId="20577"/>
          <ac:spMkLst>
            <pc:docMk/>
            <pc:sldMk cId="1448478122" sldId="261"/>
            <ac:spMk id="3" creationId="{D2FE4F92-13F8-E067-8CF1-C082ADA86987}"/>
          </ac:spMkLst>
        </pc:spChg>
      </pc:sldChg>
      <pc:sldChg chg="modSp mod">
        <pc:chgData name="Logan Hight" userId="9f91a70037587660" providerId="LiveId" clId="{CFAFDB87-83B5-44F8-81DC-B2805270A9DC}" dt="2025-04-20T05:39:57.115" v="830" actId="20577"/>
        <pc:sldMkLst>
          <pc:docMk/>
          <pc:sldMk cId="2408750395" sldId="262"/>
        </pc:sldMkLst>
        <pc:spChg chg="mod">
          <ac:chgData name="Logan Hight" userId="9f91a70037587660" providerId="LiveId" clId="{CFAFDB87-83B5-44F8-81DC-B2805270A9DC}" dt="2025-04-20T05:37:05.102" v="353" actId="20577"/>
          <ac:spMkLst>
            <pc:docMk/>
            <pc:sldMk cId="2408750395" sldId="262"/>
            <ac:spMk id="2" creationId="{A8711BC4-A656-76B8-BCBF-A3668212FA5F}"/>
          </ac:spMkLst>
        </pc:spChg>
        <pc:spChg chg="mod">
          <ac:chgData name="Logan Hight" userId="9f91a70037587660" providerId="LiveId" clId="{CFAFDB87-83B5-44F8-81DC-B2805270A9DC}" dt="2025-04-20T05:39:57.115" v="830" actId="20577"/>
          <ac:spMkLst>
            <pc:docMk/>
            <pc:sldMk cId="2408750395" sldId="262"/>
            <ac:spMk id="3" creationId="{7EDB31CC-AA07-1CA6-89FB-608A5F9E904C}"/>
          </ac:spMkLst>
        </pc:spChg>
      </pc:sldChg>
      <pc:sldChg chg="modSp mod">
        <pc:chgData name="Logan Hight" userId="9f91a70037587660" providerId="LiveId" clId="{CFAFDB87-83B5-44F8-81DC-B2805270A9DC}" dt="2025-04-20T05:42:02.748" v="1046" actId="20577"/>
        <pc:sldMkLst>
          <pc:docMk/>
          <pc:sldMk cId="4046044513" sldId="263"/>
        </pc:sldMkLst>
        <pc:spChg chg="mod">
          <ac:chgData name="Logan Hight" userId="9f91a70037587660" providerId="LiveId" clId="{CFAFDB87-83B5-44F8-81DC-B2805270A9DC}" dt="2025-04-20T05:37:19.582" v="378" actId="20577"/>
          <ac:spMkLst>
            <pc:docMk/>
            <pc:sldMk cId="4046044513" sldId="263"/>
            <ac:spMk id="2" creationId="{705A2466-FA8A-F5B7-A4A9-F10EEA462109}"/>
          </ac:spMkLst>
        </pc:spChg>
        <pc:spChg chg="mod">
          <ac:chgData name="Logan Hight" userId="9f91a70037587660" providerId="LiveId" clId="{CFAFDB87-83B5-44F8-81DC-B2805270A9DC}" dt="2025-04-20T05:42:02.748" v="1046" actId="20577"/>
          <ac:spMkLst>
            <pc:docMk/>
            <pc:sldMk cId="4046044513" sldId="263"/>
            <ac:spMk id="3" creationId="{C1204AF8-C07C-D3CC-8A05-244AEC3DA1DF}"/>
          </ac:spMkLst>
        </pc:spChg>
      </pc:sldChg>
      <pc:sldChg chg="del">
        <pc:chgData name="Logan Hight" userId="9f91a70037587660" providerId="LiveId" clId="{CFAFDB87-83B5-44F8-81DC-B2805270A9DC}" dt="2025-04-20T05:48:48.968" v="1654" actId="2696"/>
        <pc:sldMkLst>
          <pc:docMk/>
          <pc:sldMk cId="2556898" sldId="264"/>
        </pc:sldMkLst>
      </pc:sldChg>
      <pc:sldChg chg="delSp modSp mod">
        <pc:chgData name="Logan Hight" userId="9f91a70037587660" providerId="LiveId" clId="{CFAFDB87-83B5-44F8-81DC-B2805270A9DC}" dt="2025-04-20T05:45:13.753" v="1352" actId="20577"/>
        <pc:sldMkLst>
          <pc:docMk/>
          <pc:sldMk cId="3215830414" sldId="265"/>
        </pc:sldMkLst>
        <pc:spChg chg="mod">
          <ac:chgData name="Logan Hight" userId="9f91a70037587660" providerId="LiveId" clId="{CFAFDB87-83B5-44F8-81DC-B2805270A9DC}" dt="2025-04-20T05:42:56.860" v="1075" actId="20577"/>
          <ac:spMkLst>
            <pc:docMk/>
            <pc:sldMk cId="3215830414" sldId="265"/>
            <ac:spMk id="2" creationId="{033B6720-C453-8938-EEBE-902AF68546CF}"/>
          </ac:spMkLst>
        </pc:spChg>
        <pc:spChg chg="mod">
          <ac:chgData name="Logan Hight" userId="9f91a70037587660" providerId="LiveId" clId="{CFAFDB87-83B5-44F8-81DC-B2805270A9DC}" dt="2025-04-20T05:45:13.753" v="1352" actId="20577"/>
          <ac:spMkLst>
            <pc:docMk/>
            <pc:sldMk cId="3215830414" sldId="265"/>
            <ac:spMk id="3" creationId="{769F6E0D-AF25-5AAC-864D-2F8AA5E194D7}"/>
          </ac:spMkLst>
        </pc:spChg>
        <pc:picChg chg="del">
          <ac:chgData name="Logan Hight" userId="9f91a70037587660" providerId="LiveId" clId="{CFAFDB87-83B5-44F8-81DC-B2805270A9DC}" dt="2025-04-20T05:42:18.260" v="1047" actId="478"/>
          <ac:picMkLst>
            <pc:docMk/>
            <pc:sldMk cId="3215830414" sldId="265"/>
            <ac:picMk id="5" creationId="{7F19C85A-AE70-91BE-A157-9E5E1078CF2A}"/>
          </ac:picMkLst>
        </pc:picChg>
      </pc:sldChg>
      <pc:sldChg chg="addSp delSp modSp mod">
        <pc:chgData name="Logan Hight" userId="9f91a70037587660" providerId="LiveId" clId="{CFAFDB87-83B5-44F8-81DC-B2805270A9DC}" dt="2025-04-20T05:53:25.690" v="2227" actId="1076"/>
        <pc:sldMkLst>
          <pc:docMk/>
          <pc:sldMk cId="1554224881" sldId="266"/>
        </pc:sldMkLst>
        <pc:spChg chg="mod">
          <ac:chgData name="Logan Hight" userId="9f91a70037587660" providerId="LiveId" clId="{CFAFDB87-83B5-44F8-81DC-B2805270A9DC}" dt="2025-04-20T05:45:27.003" v="1379" actId="20577"/>
          <ac:spMkLst>
            <pc:docMk/>
            <pc:sldMk cId="1554224881" sldId="266"/>
            <ac:spMk id="2" creationId="{B4B6F1A2-58D6-590A-C6A9-28DF32B331AA}"/>
          </ac:spMkLst>
        </pc:spChg>
        <pc:spChg chg="mod">
          <ac:chgData name="Logan Hight" userId="9f91a70037587660" providerId="LiveId" clId="{CFAFDB87-83B5-44F8-81DC-B2805270A9DC}" dt="2025-04-20T05:51:32.757" v="2114" actId="20577"/>
          <ac:spMkLst>
            <pc:docMk/>
            <pc:sldMk cId="1554224881" sldId="266"/>
            <ac:spMk id="3" creationId="{20551975-16E6-4323-53EE-FD0C3B4514E0}"/>
          </ac:spMkLst>
        </pc:spChg>
        <pc:picChg chg="del">
          <ac:chgData name="Logan Hight" userId="9f91a70037587660" providerId="LiveId" clId="{CFAFDB87-83B5-44F8-81DC-B2805270A9DC}" dt="2025-04-20T05:42:27.389" v="1050" actId="478"/>
          <ac:picMkLst>
            <pc:docMk/>
            <pc:sldMk cId="1554224881" sldId="266"/>
            <ac:picMk id="5" creationId="{F6274658-9811-EEE3-036F-8A75FE425D8C}"/>
          </ac:picMkLst>
        </pc:picChg>
        <pc:picChg chg="add mod">
          <ac:chgData name="Logan Hight" userId="9f91a70037587660" providerId="LiveId" clId="{CFAFDB87-83B5-44F8-81DC-B2805270A9DC}" dt="2025-04-20T05:53:25.690" v="2227" actId="1076"/>
          <ac:picMkLst>
            <pc:docMk/>
            <pc:sldMk cId="1554224881" sldId="266"/>
            <ac:picMk id="6" creationId="{D9167946-F7A3-0B04-2CF6-8D4A432DC077}"/>
          </ac:picMkLst>
        </pc:picChg>
      </pc:sldChg>
      <pc:sldChg chg="addSp delSp modSp mod">
        <pc:chgData name="Logan Hight" userId="9f91a70037587660" providerId="LiveId" clId="{CFAFDB87-83B5-44F8-81DC-B2805270A9DC}" dt="2025-04-20T06:34:17.620" v="5931" actId="20577"/>
        <pc:sldMkLst>
          <pc:docMk/>
          <pc:sldMk cId="1859323925" sldId="267"/>
        </pc:sldMkLst>
        <pc:spChg chg="mod">
          <ac:chgData name="Logan Hight" userId="9f91a70037587660" providerId="LiveId" clId="{CFAFDB87-83B5-44F8-81DC-B2805270A9DC}" dt="2025-04-20T05:47:26.904" v="1592" actId="20577"/>
          <ac:spMkLst>
            <pc:docMk/>
            <pc:sldMk cId="1859323925" sldId="267"/>
            <ac:spMk id="2" creationId="{DA5DF609-79D5-2491-ED99-9F7DC844B499}"/>
          </ac:spMkLst>
        </pc:spChg>
        <pc:spChg chg="mod">
          <ac:chgData name="Logan Hight" userId="9f91a70037587660" providerId="LiveId" clId="{CFAFDB87-83B5-44F8-81DC-B2805270A9DC}" dt="2025-04-20T06:34:17.620" v="5931" actId="20577"/>
          <ac:spMkLst>
            <pc:docMk/>
            <pc:sldMk cId="1859323925" sldId="267"/>
            <ac:spMk id="3" creationId="{5B2E8C63-5112-09C2-D6E9-9E6C0BEF2E37}"/>
          </ac:spMkLst>
        </pc:spChg>
        <pc:picChg chg="del">
          <ac:chgData name="Logan Hight" userId="9f91a70037587660" providerId="LiveId" clId="{CFAFDB87-83B5-44F8-81DC-B2805270A9DC}" dt="2025-04-20T05:42:31.397" v="1052" actId="478"/>
          <ac:picMkLst>
            <pc:docMk/>
            <pc:sldMk cId="1859323925" sldId="267"/>
            <ac:picMk id="5" creationId="{8673827C-39FD-C905-F548-9F61CA1EC933}"/>
          </ac:picMkLst>
        </pc:picChg>
        <pc:picChg chg="add mod">
          <ac:chgData name="Logan Hight" userId="9f91a70037587660" providerId="LiveId" clId="{CFAFDB87-83B5-44F8-81DC-B2805270A9DC}" dt="2025-04-20T05:53:33.159" v="2228" actId="1076"/>
          <ac:picMkLst>
            <pc:docMk/>
            <pc:sldMk cId="1859323925" sldId="267"/>
            <ac:picMk id="6" creationId="{54B40580-2E71-F293-8CAC-3D58EF46D47C}"/>
          </ac:picMkLst>
        </pc:picChg>
      </pc:sldChg>
      <pc:sldChg chg="addSp modSp mod">
        <pc:chgData name="Logan Hight" userId="9f91a70037587660" providerId="LiveId" clId="{CFAFDB87-83B5-44F8-81DC-B2805270A9DC}" dt="2025-04-20T05:54:11.916" v="2233" actId="1076"/>
        <pc:sldMkLst>
          <pc:docMk/>
          <pc:sldMk cId="2119326200" sldId="268"/>
        </pc:sldMkLst>
        <pc:spChg chg="mod">
          <ac:chgData name="Logan Hight" userId="9f91a70037587660" providerId="LiveId" clId="{CFAFDB87-83B5-44F8-81DC-B2805270A9DC}" dt="2025-04-20T05:49:11.372" v="1683" actId="20577"/>
          <ac:spMkLst>
            <pc:docMk/>
            <pc:sldMk cId="2119326200" sldId="268"/>
            <ac:spMk id="2" creationId="{7928E20E-BA6B-516C-1E9F-525D931D2C79}"/>
          </ac:spMkLst>
        </pc:spChg>
        <pc:spChg chg="mod">
          <ac:chgData name="Logan Hight" userId="9f91a70037587660" providerId="LiveId" clId="{CFAFDB87-83B5-44F8-81DC-B2805270A9DC}" dt="2025-04-20T05:52:39.801" v="2223" actId="20577"/>
          <ac:spMkLst>
            <pc:docMk/>
            <pc:sldMk cId="2119326200" sldId="268"/>
            <ac:spMk id="3" creationId="{1DE0674D-EC5F-1EF1-E397-60B6460BE0FA}"/>
          </ac:spMkLst>
        </pc:spChg>
        <pc:picChg chg="add mod">
          <ac:chgData name="Logan Hight" userId="9f91a70037587660" providerId="LiveId" clId="{CFAFDB87-83B5-44F8-81DC-B2805270A9DC}" dt="2025-04-20T05:54:11.916" v="2233" actId="1076"/>
          <ac:picMkLst>
            <pc:docMk/>
            <pc:sldMk cId="2119326200" sldId="268"/>
            <ac:picMk id="5" creationId="{C88BC7A6-BCC8-23BB-8591-A04720367EB4}"/>
          </ac:picMkLst>
        </pc:picChg>
      </pc:sldChg>
      <pc:sldChg chg="modSp mod">
        <pc:chgData name="Logan Hight" userId="9f91a70037587660" providerId="LiveId" clId="{CFAFDB87-83B5-44F8-81DC-B2805270A9DC}" dt="2025-04-20T06:02:51.320" v="2919" actId="20577"/>
        <pc:sldMkLst>
          <pc:docMk/>
          <pc:sldMk cId="1227815077" sldId="269"/>
        </pc:sldMkLst>
        <pc:spChg chg="mod">
          <ac:chgData name="Logan Hight" userId="9f91a70037587660" providerId="LiveId" clId="{CFAFDB87-83B5-44F8-81DC-B2805270A9DC}" dt="2025-04-20T05:55:21.795" v="2272" actId="20577"/>
          <ac:spMkLst>
            <pc:docMk/>
            <pc:sldMk cId="1227815077" sldId="269"/>
            <ac:spMk id="2" creationId="{832F148F-3361-49AA-B154-94F3DAB824CA}"/>
          </ac:spMkLst>
        </pc:spChg>
        <pc:spChg chg="mod">
          <ac:chgData name="Logan Hight" userId="9f91a70037587660" providerId="LiveId" clId="{CFAFDB87-83B5-44F8-81DC-B2805270A9DC}" dt="2025-04-20T06:02:51.320" v="2919" actId="20577"/>
          <ac:spMkLst>
            <pc:docMk/>
            <pc:sldMk cId="1227815077" sldId="269"/>
            <ac:spMk id="3" creationId="{F0F469EF-4588-F2EB-5C30-BB2E73C9FF99}"/>
          </ac:spMkLst>
        </pc:spChg>
      </pc:sldChg>
      <pc:sldChg chg="modSp mod">
        <pc:chgData name="Logan Hight" userId="9f91a70037587660" providerId="LiveId" clId="{CFAFDB87-83B5-44F8-81DC-B2805270A9DC}" dt="2025-04-20T06:07:26.651" v="3456" actId="20577"/>
        <pc:sldMkLst>
          <pc:docMk/>
          <pc:sldMk cId="534789409" sldId="270"/>
        </pc:sldMkLst>
        <pc:spChg chg="mod">
          <ac:chgData name="Logan Hight" userId="9f91a70037587660" providerId="LiveId" clId="{CFAFDB87-83B5-44F8-81DC-B2805270A9DC}" dt="2025-04-20T06:03:00.915" v="2943" actId="20577"/>
          <ac:spMkLst>
            <pc:docMk/>
            <pc:sldMk cId="534789409" sldId="270"/>
            <ac:spMk id="2" creationId="{266A6250-ECD6-69DB-62D0-707ADE15C5F4}"/>
          </ac:spMkLst>
        </pc:spChg>
        <pc:spChg chg="mod">
          <ac:chgData name="Logan Hight" userId="9f91a70037587660" providerId="LiveId" clId="{CFAFDB87-83B5-44F8-81DC-B2805270A9DC}" dt="2025-04-20T06:07:26.651" v="3456" actId="20577"/>
          <ac:spMkLst>
            <pc:docMk/>
            <pc:sldMk cId="534789409" sldId="270"/>
            <ac:spMk id="3" creationId="{84BDB83E-0C2E-EB63-65F8-C05374FA1591}"/>
          </ac:spMkLst>
        </pc:spChg>
      </pc:sldChg>
      <pc:sldChg chg="addSp modSp mod">
        <pc:chgData name="Logan Hight" userId="9f91a70037587660" providerId="LiveId" clId="{CFAFDB87-83B5-44F8-81DC-B2805270A9DC}" dt="2025-04-20T06:24:02.383" v="5014" actId="20577"/>
        <pc:sldMkLst>
          <pc:docMk/>
          <pc:sldMk cId="1757580800" sldId="271"/>
        </pc:sldMkLst>
        <pc:spChg chg="mod">
          <ac:chgData name="Logan Hight" userId="9f91a70037587660" providerId="LiveId" clId="{CFAFDB87-83B5-44F8-81DC-B2805270A9DC}" dt="2025-04-20T06:03:55.973" v="3033" actId="20577"/>
          <ac:spMkLst>
            <pc:docMk/>
            <pc:sldMk cId="1757580800" sldId="271"/>
            <ac:spMk id="2" creationId="{5F4D319E-E4BA-11D3-5B72-66EC41F191BA}"/>
          </ac:spMkLst>
        </pc:spChg>
        <pc:spChg chg="mod">
          <ac:chgData name="Logan Hight" userId="9f91a70037587660" providerId="LiveId" clId="{CFAFDB87-83B5-44F8-81DC-B2805270A9DC}" dt="2025-04-20T06:24:02.383" v="5014" actId="20577"/>
          <ac:spMkLst>
            <pc:docMk/>
            <pc:sldMk cId="1757580800" sldId="271"/>
            <ac:spMk id="3" creationId="{4EB3F561-6615-B5E8-296A-5552AC8E7B07}"/>
          </ac:spMkLst>
        </pc:spChg>
        <pc:picChg chg="add mod">
          <ac:chgData name="Logan Hight" userId="9f91a70037587660" providerId="LiveId" clId="{CFAFDB87-83B5-44F8-81DC-B2805270A9DC}" dt="2025-04-20T06:17:44.058" v="4411" actId="1076"/>
          <ac:picMkLst>
            <pc:docMk/>
            <pc:sldMk cId="1757580800" sldId="271"/>
            <ac:picMk id="5" creationId="{A966EFCB-E260-2755-A4E3-DABD2C616E6E}"/>
          </ac:picMkLst>
        </pc:picChg>
      </pc:sldChg>
      <pc:sldChg chg="addSp delSp modSp mod">
        <pc:chgData name="Logan Hight" userId="9f91a70037587660" providerId="LiveId" clId="{CFAFDB87-83B5-44F8-81DC-B2805270A9DC}" dt="2025-04-20T06:24:06.526" v="5016" actId="20577"/>
        <pc:sldMkLst>
          <pc:docMk/>
          <pc:sldMk cId="1023357292" sldId="272"/>
        </pc:sldMkLst>
        <pc:spChg chg="mod">
          <ac:chgData name="Logan Hight" userId="9f91a70037587660" providerId="LiveId" clId="{CFAFDB87-83B5-44F8-81DC-B2805270A9DC}" dt="2025-04-20T06:04:21.529" v="3103" actId="20577"/>
          <ac:spMkLst>
            <pc:docMk/>
            <pc:sldMk cId="1023357292" sldId="272"/>
            <ac:spMk id="2" creationId="{AD676931-67F7-919B-0950-E2F6EB9685E1}"/>
          </ac:spMkLst>
        </pc:spChg>
        <pc:spChg chg="del mod">
          <ac:chgData name="Logan Hight" userId="9f91a70037587660" providerId="LiveId" clId="{CFAFDB87-83B5-44F8-81DC-B2805270A9DC}" dt="2025-04-20T06:10:47.328" v="3746"/>
          <ac:spMkLst>
            <pc:docMk/>
            <pc:sldMk cId="1023357292" sldId="272"/>
            <ac:spMk id="3" creationId="{5ABD1F42-AC10-1A3A-BEE2-98EE40BF4249}"/>
          </ac:spMkLst>
        </pc:spChg>
        <pc:spChg chg="add mod">
          <ac:chgData name="Logan Hight" userId="9f91a70037587660" providerId="LiveId" clId="{CFAFDB87-83B5-44F8-81DC-B2805270A9DC}" dt="2025-04-20T06:24:06.526" v="5016" actId="20577"/>
          <ac:spMkLst>
            <pc:docMk/>
            <pc:sldMk cId="1023357292" sldId="272"/>
            <ac:spMk id="7" creationId="{5D01A34E-BC23-B4B9-987A-60BA4F867CB9}"/>
          </ac:spMkLst>
        </pc:spChg>
        <pc:picChg chg="add del mod">
          <ac:chgData name="Logan Hight" userId="9f91a70037587660" providerId="LiveId" clId="{CFAFDB87-83B5-44F8-81DC-B2805270A9DC}" dt="2025-04-20T06:11:48.802" v="3750" actId="478"/>
          <ac:picMkLst>
            <pc:docMk/>
            <pc:sldMk cId="1023357292" sldId="272"/>
            <ac:picMk id="5" creationId="{5E6CB4B7-0ACA-28A1-DA74-36A3AC443499}"/>
          </ac:picMkLst>
        </pc:picChg>
        <pc:picChg chg="add mod">
          <ac:chgData name="Logan Hight" userId="9f91a70037587660" providerId="LiveId" clId="{CFAFDB87-83B5-44F8-81DC-B2805270A9DC}" dt="2025-04-20T06:18:06.598" v="4413" actId="1076"/>
          <ac:picMkLst>
            <pc:docMk/>
            <pc:sldMk cId="1023357292" sldId="272"/>
            <ac:picMk id="8" creationId="{BBFA0473-98DC-C61C-633D-F0E9F65F400F}"/>
          </ac:picMkLst>
        </pc:picChg>
      </pc:sldChg>
      <pc:sldChg chg="modSp mod">
        <pc:chgData name="Logan Hight" userId="9f91a70037587660" providerId="LiveId" clId="{CFAFDB87-83B5-44F8-81DC-B2805270A9DC}" dt="2025-04-20T06:20:20.249" v="4629" actId="20577"/>
        <pc:sldMkLst>
          <pc:docMk/>
          <pc:sldMk cId="3068942003" sldId="273"/>
        </pc:sldMkLst>
        <pc:spChg chg="mod">
          <ac:chgData name="Logan Hight" userId="9f91a70037587660" providerId="LiveId" clId="{CFAFDB87-83B5-44F8-81DC-B2805270A9DC}" dt="2025-04-20T06:13:25.860" v="3995" actId="20577"/>
          <ac:spMkLst>
            <pc:docMk/>
            <pc:sldMk cId="3068942003" sldId="273"/>
            <ac:spMk id="2" creationId="{9AFBE5F5-FDBE-EF35-3391-162134A06810}"/>
          </ac:spMkLst>
        </pc:spChg>
        <pc:spChg chg="mod">
          <ac:chgData name="Logan Hight" userId="9f91a70037587660" providerId="LiveId" clId="{CFAFDB87-83B5-44F8-81DC-B2805270A9DC}" dt="2025-04-20T06:20:20.249" v="4629" actId="20577"/>
          <ac:spMkLst>
            <pc:docMk/>
            <pc:sldMk cId="3068942003" sldId="273"/>
            <ac:spMk id="3" creationId="{0631C1DF-11C8-F6B0-DA82-1E736D09EF97}"/>
          </ac:spMkLst>
        </pc:spChg>
      </pc:sldChg>
      <pc:sldChg chg="delSp mod">
        <pc:chgData name="Logan Hight" userId="9f91a70037587660" providerId="LiveId" clId="{CFAFDB87-83B5-44F8-81DC-B2805270A9DC}" dt="2025-04-17T22:38:58.300" v="2" actId="478"/>
        <pc:sldMkLst>
          <pc:docMk/>
          <pc:sldMk cId="2803512859" sldId="275"/>
        </pc:sldMkLst>
      </pc:sldChg>
      <pc:sldChg chg="modSp new mod">
        <pc:chgData name="Logan Hight" userId="9f91a70037587660" providerId="LiveId" clId="{CFAFDB87-83B5-44F8-81DC-B2805270A9DC}" dt="2025-04-20T10:24:42.452" v="5943" actId="20577"/>
        <pc:sldMkLst>
          <pc:docMk/>
          <pc:sldMk cId="1842647311" sldId="276"/>
        </pc:sldMkLst>
        <pc:spChg chg="mod">
          <ac:chgData name="Logan Hight" userId="9f91a70037587660" providerId="LiveId" clId="{CFAFDB87-83B5-44F8-81DC-B2805270A9DC}" dt="2025-04-20T06:21:19.586" v="4681" actId="20577"/>
          <ac:spMkLst>
            <pc:docMk/>
            <pc:sldMk cId="1842647311" sldId="276"/>
            <ac:spMk id="2" creationId="{0D777F1A-D6D7-3B50-4979-BC62529CF78C}"/>
          </ac:spMkLst>
        </pc:spChg>
        <pc:spChg chg="mod">
          <ac:chgData name="Logan Hight" userId="9f91a70037587660" providerId="LiveId" clId="{CFAFDB87-83B5-44F8-81DC-B2805270A9DC}" dt="2025-04-20T10:24:42.452" v="5943" actId="20577"/>
          <ac:spMkLst>
            <pc:docMk/>
            <pc:sldMk cId="1842647311" sldId="276"/>
            <ac:spMk id="3" creationId="{FEB72701-3CD8-0F63-564B-B62903C17212}"/>
          </ac:spMkLst>
        </pc:spChg>
      </pc:sldChg>
      <pc:sldChg chg="modSp new mod">
        <pc:chgData name="Logan Hight" userId="9f91a70037587660" providerId="LiveId" clId="{CFAFDB87-83B5-44F8-81DC-B2805270A9DC}" dt="2025-04-20T06:30:16.971" v="5796" actId="20577"/>
        <pc:sldMkLst>
          <pc:docMk/>
          <pc:sldMk cId="3015630275" sldId="277"/>
        </pc:sldMkLst>
        <pc:spChg chg="mod">
          <ac:chgData name="Logan Hight" userId="9f91a70037587660" providerId="LiveId" clId="{CFAFDB87-83B5-44F8-81DC-B2805270A9DC}" dt="2025-04-20T06:20:52.324" v="4637" actId="20577"/>
          <ac:spMkLst>
            <pc:docMk/>
            <pc:sldMk cId="3015630275" sldId="277"/>
            <ac:spMk id="2" creationId="{5CCF900B-F4E6-C151-0916-4CA160A670CE}"/>
          </ac:spMkLst>
        </pc:spChg>
        <pc:spChg chg="mod">
          <ac:chgData name="Logan Hight" userId="9f91a70037587660" providerId="LiveId" clId="{CFAFDB87-83B5-44F8-81DC-B2805270A9DC}" dt="2025-04-20T06:30:16.971" v="5796" actId="20577"/>
          <ac:spMkLst>
            <pc:docMk/>
            <pc:sldMk cId="3015630275" sldId="277"/>
            <ac:spMk id="3" creationId="{47E38D4F-2F49-2767-16E2-64D519C521B8}"/>
          </ac:spMkLst>
        </pc:spChg>
      </pc:sldChg>
      <pc:sldChg chg="addSp modSp new mod">
        <pc:chgData name="Logan Hight" userId="9f91a70037587660" providerId="LiveId" clId="{CFAFDB87-83B5-44F8-81DC-B2805270A9DC}" dt="2025-04-20T06:24:29.453" v="5022" actId="1076"/>
        <pc:sldMkLst>
          <pc:docMk/>
          <pc:sldMk cId="3451933442" sldId="278"/>
        </pc:sldMkLst>
        <pc:spChg chg="mod">
          <ac:chgData name="Logan Hight" userId="9f91a70037587660" providerId="LiveId" clId="{CFAFDB87-83B5-44F8-81DC-B2805270A9DC}" dt="2025-04-20T06:22:25.066" v="4766" actId="20577"/>
          <ac:spMkLst>
            <pc:docMk/>
            <pc:sldMk cId="3451933442" sldId="278"/>
            <ac:spMk id="2" creationId="{5C94C171-C741-8686-2FEB-CFF8AC883559}"/>
          </ac:spMkLst>
        </pc:spChg>
        <pc:spChg chg="mod">
          <ac:chgData name="Logan Hight" userId="9f91a70037587660" providerId="LiveId" clId="{CFAFDB87-83B5-44F8-81DC-B2805270A9DC}" dt="2025-04-20T06:23:55.506" v="5012" actId="20577"/>
          <ac:spMkLst>
            <pc:docMk/>
            <pc:sldMk cId="3451933442" sldId="278"/>
            <ac:spMk id="3" creationId="{9020698B-F739-8802-8876-7362FF67D19E}"/>
          </ac:spMkLst>
        </pc:spChg>
        <pc:picChg chg="add mod">
          <ac:chgData name="Logan Hight" userId="9f91a70037587660" providerId="LiveId" clId="{CFAFDB87-83B5-44F8-81DC-B2805270A9DC}" dt="2025-04-20T06:24:29.453" v="5022" actId="1076"/>
          <ac:picMkLst>
            <pc:docMk/>
            <pc:sldMk cId="3451933442" sldId="278"/>
            <ac:picMk id="5" creationId="{DDA82350-4E3E-5976-CCED-D5CF90AD466A}"/>
          </ac:picMkLst>
        </pc:picChg>
      </pc:sldChg>
    </pc:docChg>
  </pc:docChgLst>
  <pc:docChgLst>
    <pc:chgData name="Logan Hight" userId="9f91a70037587660" providerId="LiveId" clId="{D97E32D5-4B68-4D46-B334-E8AD19DA9909}"/>
    <pc:docChg chg="modSld">
      <pc:chgData name="Logan Hight" userId="9f91a70037587660" providerId="LiveId" clId="{D97E32D5-4B68-4D46-B334-E8AD19DA9909}" dt="2025-04-09T21:12:08.787" v="15" actId="20577"/>
      <pc:docMkLst>
        <pc:docMk/>
      </pc:docMkLst>
      <pc:sldChg chg="modNotesTx">
        <pc:chgData name="Logan Hight" userId="9f91a70037587660" providerId="LiveId" clId="{D97E32D5-4B68-4D46-B334-E8AD19DA9909}" dt="2025-04-09T21:07:58.052" v="0" actId="20577"/>
        <pc:sldMkLst>
          <pc:docMk/>
          <pc:sldMk cId="2983393503" sldId="260"/>
        </pc:sldMkLst>
      </pc:sldChg>
      <pc:sldChg chg="modNotesTx">
        <pc:chgData name="Logan Hight" userId="9f91a70037587660" providerId="LiveId" clId="{D97E32D5-4B68-4D46-B334-E8AD19DA9909}" dt="2025-04-09T21:08:01.533" v="1" actId="20577"/>
        <pc:sldMkLst>
          <pc:docMk/>
          <pc:sldMk cId="1448478122" sldId="261"/>
        </pc:sldMkLst>
      </pc:sldChg>
      <pc:sldChg chg="modNotesTx">
        <pc:chgData name="Logan Hight" userId="9f91a70037587660" providerId="LiveId" clId="{D97E32D5-4B68-4D46-B334-E8AD19DA9909}" dt="2025-04-09T21:08:03.754" v="2" actId="20577"/>
        <pc:sldMkLst>
          <pc:docMk/>
          <pc:sldMk cId="2408750395" sldId="262"/>
        </pc:sldMkLst>
      </pc:sldChg>
      <pc:sldChg chg="modNotesTx">
        <pc:chgData name="Logan Hight" userId="9f91a70037587660" providerId="LiveId" clId="{D97E32D5-4B68-4D46-B334-E8AD19DA9909}" dt="2025-04-09T21:08:06.097" v="3" actId="20577"/>
        <pc:sldMkLst>
          <pc:docMk/>
          <pc:sldMk cId="4046044513" sldId="263"/>
        </pc:sldMkLst>
      </pc:sldChg>
      <pc:sldChg chg="modNotesTx">
        <pc:chgData name="Logan Hight" userId="9f91a70037587660" providerId="LiveId" clId="{D97E32D5-4B68-4D46-B334-E8AD19DA9909}" dt="2025-04-09T21:08:08.755" v="4" actId="20577"/>
        <pc:sldMkLst>
          <pc:docMk/>
          <pc:sldMk cId="2556898" sldId="264"/>
        </pc:sldMkLst>
      </pc:sldChg>
      <pc:sldChg chg="modNotesTx">
        <pc:chgData name="Logan Hight" userId="9f91a70037587660" providerId="LiveId" clId="{D97E32D5-4B68-4D46-B334-E8AD19DA9909}" dt="2025-04-09T21:08:10.862" v="5" actId="20577"/>
        <pc:sldMkLst>
          <pc:docMk/>
          <pc:sldMk cId="3215830414" sldId="265"/>
        </pc:sldMkLst>
      </pc:sldChg>
      <pc:sldChg chg="modNotesTx">
        <pc:chgData name="Logan Hight" userId="9f91a70037587660" providerId="LiveId" clId="{D97E32D5-4B68-4D46-B334-E8AD19DA9909}" dt="2025-04-09T21:08:13.241" v="6" actId="20577"/>
        <pc:sldMkLst>
          <pc:docMk/>
          <pc:sldMk cId="1554224881" sldId="266"/>
        </pc:sldMkLst>
      </pc:sldChg>
      <pc:sldChg chg="modNotesTx">
        <pc:chgData name="Logan Hight" userId="9f91a70037587660" providerId="LiveId" clId="{D97E32D5-4B68-4D46-B334-E8AD19DA9909}" dt="2025-04-09T21:08:15.055" v="7" actId="20577"/>
        <pc:sldMkLst>
          <pc:docMk/>
          <pc:sldMk cId="1859323925" sldId="267"/>
        </pc:sldMkLst>
      </pc:sldChg>
      <pc:sldChg chg="modNotesTx">
        <pc:chgData name="Logan Hight" userId="9f91a70037587660" providerId="LiveId" clId="{D97E32D5-4B68-4D46-B334-E8AD19DA9909}" dt="2025-04-09T21:08:18.425" v="8" actId="20577"/>
        <pc:sldMkLst>
          <pc:docMk/>
          <pc:sldMk cId="2119326200" sldId="268"/>
        </pc:sldMkLst>
      </pc:sldChg>
      <pc:sldChg chg="modSp mod modNotesTx">
        <pc:chgData name="Logan Hight" userId="9f91a70037587660" providerId="LiveId" clId="{D97E32D5-4B68-4D46-B334-E8AD19DA9909}" dt="2025-04-09T21:12:08.787" v="15" actId="20577"/>
        <pc:sldMkLst>
          <pc:docMk/>
          <pc:sldMk cId="1227815077" sldId="269"/>
        </pc:sldMkLst>
        <pc:spChg chg="mod">
          <ac:chgData name="Logan Hight" userId="9f91a70037587660" providerId="LiveId" clId="{D97E32D5-4B68-4D46-B334-E8AD19DA9909}" dt="2025-04-09T21:12:08.787" v="15" actId="20577"/>
          <ac:spMkLst>
            <pc:docMk/>
            <pc:sldMk cId="1227815077" sldId="269"/>
            <ac:spMk id="3" creationId="{F0F469EF-4588-F2EB-5C30-BB2E73C9FF99}"/>
          </ac:spMkLst>
        </pc:spChg>
      </pc:sldChg>
      <pc:sldChg chg="modNotesTx">
        <pc:chgData name="Logan Hight" userId="9f91a70037587660" providerId="LiveId" clId="{D97E32D5-4B68-4D46-B334-E8AD19DA9909}" dt="2025-04-09T21:08:22.688" v="10" actId="20577"/>
        <pc:sldMkLst>
          <pc:docMk/>
          <pc:sldMk cId="534789409" sldId="270"/>
        </pc:sldMkLst>
      </pc:sldChg>
      <pc:sldChg chg="modNotesTx">
        <pc:chgData name="Logan Hight" userId="9f91a70037587660" providerId="LiveId" clId="{D97E32D5-4B68-4D46-B334-E8AD19DA9909}" dt="2025-04-09T21:08:24.465" v="11" actId="20577"/>
        <pc:sldMkLst>
          <pc:docMk/>
          <pc:sldMk cId="1757580800" sldId="271"/>
        </pc:sldMkLst>
      </pc:sldChg>
      <pc:sldChg chg="modNotesTx">
        <pc:chgData name="Logan Hight" userId="9f91a70037587660" providerId="LiveId" clId="{D97E32D5-4B68-4D46-B334-E8AD19DA9909}" dt="2025-04-09T21:08:28.111" v="12" actId="20577"/>
        <pc:sldMkLst>
          <pc:docMk/>
          <pc:sldMk cId="1023357292" sldId="272"/>
        </pc:sldMkLst>
      </pc:sldChg>
      <pc:sldChg chg="modNotesTx">
        <pc:chgData name="Logan Hight" userId="9f91a70037587660" providerId="LiveId" clId="{D97E32D5-4B68-4D46-B334-E8AD19DA9909}" dt="2025-04-09T21:08:32.149" v="13" actId="20577"/>
        <pc:sldMkLst>
          <pc:docMk/>
          <pc:sldMk cId="3068942003" sldId="2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7463" y="114300"/>
            <a:ext cx="4448175" cy="2503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0" y="2713181"/>
            <a:ext cx="6950075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04445" y="22578"/>
            <a:ext cx="723052" cy="463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45720" rIns="0" bIns="45720" rtlCol="0" anchor="ctr"/>
          <a:lstStyle>
            <a:lvl1pPr algn="ctr"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08928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4464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08928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63392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17856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72320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6pPr>
    <a:lvl7pPr marL="2726785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7pPr>
    <a:lvl8pPr marL="3181249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8pPr>
    <a:lvl9pPr marL="3635713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09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20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3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8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78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3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17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58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1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4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0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47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42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5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1" y="-3313"/>
            <a:ext cx="12192002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501" y="0"/>
            <a:ext cx="1133544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575" y="1296203"/>
            <a:ext cx="1130958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2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678" y="1742492"/>
            <a:ext cx="1132726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600" i="1">
                <a:solidFill>
                  <a:schemeClr val="bg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205" y="1285501"/>
            <a:ext cx="45330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973" y="5595196"/>
            <a:ext cx="1784691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860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860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85" y="3137020"/>
            <a:ext cx="5369708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69816" lvl="0" indent="-169816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885" y="4101309"/>
            <a:ext cx="5369708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14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57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885" y="541769"/>
            <a:ext cx="536970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4403" y="0"/>
            <a:ext cx="6237598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440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3943" y="0"/>
            <a:ext cx="3198059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3305" y="5564549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64" y="671267"/>
            <a:ext cx="868890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2" y="1"/>
            <a:ext cx="8756032" cy="626066"/>
          </a:xfrm>
        </p:spPr>
        <p:txBody>
          <a:bodyPr wrap="none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8962" y="847290"/>
            <a:ext cx="8747641" cy="590388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lnSpc>
                <a:spcPct val="95000"/>
              </a:lnSpc>
              <a:spcAft>
                <a:spcPts val="1189"/>
              </a:spcAft>
              <a:defRPr sz="2400"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189"/>
              </a:spcAft>
              <a:defRPr sz="1800"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189"/>
              </a:spcAft>
              <a:defRPr sz="1800"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189"/>
              </a:spcAft>
              <a:defRPr sz="1600"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189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1">
                <a:solidFill>
                  <a:schemeClr val="bg1"/>
                </a:solidFill>
              </a:defRPr>
            </a:lvl1pPr>
          </a:lstStyle>
          <a:p>
            <a:pPr defTabSz="905525">
              <a:defRPr/>
            </a:pPr>
            <a:fld id="{B3BD2672-75C2-438C-BF59-C55A35C73CD5}" type="slidenum">
              <a:rPr lang="en-US" smtClean="0">
                <a:solidFill>
                  <a:prstClr val="white"/>
                </a:solidFill>
              </a:rPr>
              <a:pPr defTabSz="905525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8059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6108" y="5564549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90196" y="671267"/>
            <a:ext cx="861284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90197" y="1"/>
            <a:ext cx="8801804" cy="611552"/>
          </a:xfrm>
        </p:spPr>
        <p:txBody>
          <a:bodyPr wrap="none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90197" y="788566"/>
            <a:ext cx="8801804" cy="59626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en-US" sz="24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600">
                <a:solidFill>
                  <a:schemeClr val="bg1"/>
                </a:solidFill>
              </a:defRPr>
            </a:lvl4pPr>
            <a:lvl5pPr>
              <a:defRPr lang="en-US" sz="16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189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189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189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189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189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defTabSz="905525">
              <a:defRPr/>
            </a:pPr>
            <a:fld id="{B3BD2672-75C2-438C-BF59-C55A35C73CD5}" type="slidenum">
              <a:rPr lang="en-US" smtClean="0">
                <a:solidFill>
                  <a:prstClr val="white"/>
                </a:solidFill>
              </a:rPr>
              <a:pPr defTabSz="905525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6452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956283"/>
            <a:ext cx="12192000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363856"/>
            <a:ext cx="12192000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9949" y="5573196"/>
            <a:ext cx="9527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956282"/>
            <a:ext cx="12192000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508002"/>
            <a:ext cx="12192000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6452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768853"/>
            <a:ext cx="12192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18207"/>
            <a:ext cx="12192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127273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4074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5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333777"/>
            <a:ext cx="12192000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09447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64171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18894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619065"/>
            <a:ext cx="12192000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5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792883"/>
            <a:ext cx="12192000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443533"/>
            <a:ext cx="12192000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981703"/>
            <a:ext cx="12192000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4074" y="292305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4074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18207"/>
            <a:ext cx="12192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5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127273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5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768853"/>
            <a:ext cx="12192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5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18207"/>
            <a:ext cx="12192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5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127273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5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768853"/>
            <a:ext cx="12192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4074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5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1672" y="1"/>
            <a:ext cx="6210329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5350" y="5964602"/>
            <a:ext cx="1564032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64" y="393702"/>
            <a:ext cx="5748564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63" y="3133725"/>
            <a:ext cx="564185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040" y="3324227"/>
            <a:ext cx="5616352" cy="3343275"/>
          </a:xfrm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4"/>
            <a:ext cx="12192000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297" y="5590359"/>
            <a:ext cx="1783544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501" y="290289"/>
            <a:ext cx="1133544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575" y="1586492"/>
            <a:ext cx="1130958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2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678" y="2032781"/>
            <a:ext cx="1132726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600" i="1">
                <a:solidFill>
                  <a:schemeClr val="accent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205" y="1575790"/>
            <a:ext cx="45330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3" y="0"/>
            <a:ext cx="6211918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206" y="5964602"/>
            <a:ext cx="1564032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2468" y="1"/>
            <a:ext cx="5789532" cy="300874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4423" y="3133725"/>
            <a:ext cx="55586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210" y="3324227"/>
            <a:ext cx="5527526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2" y="-19174"/>
            <a:ext cx="6199214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210" y="3324227"/>
            <a:ext cx="5527526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2468" y="541769"/>
            <a:ext cx="5600571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4423" y="3133725"/>
            <a:ext cx="55586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206" y="5964602"/>
            <a:ext cx="1564032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2" y="763400"/>
            <a:ext cx="11802028" cy="5987779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/>
            </a:lvl2pPr>
            <a:lvl3pPr>
              <a:spcAft>
                <a:spcPts val="1189"/>
              </a:spcAft>
              <a:defRPr/>
            </a:lvl3pPr>
            <a:lvl4pPr>
              <a:spcAft>
                <a:spcPts val="1189"/>
              </a:spcAft>
              <a:defRPr/>
            </a:lvl4pPr>
            <a:lvl5pPr>
              <a:spcAft>
                <a:spcPts val="1189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92" y="6449221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42342" y="805343"/>
            <a:ext cx="5978752" cy="6052657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/>
            </a:lvl2pPr>
            <a:lvl3pPr>
              <a:spcAft>
                <a:spcPts val="1189"/>
              </a:spcAft>
              <a:defRPr/>
            </a:lvl3pPr>
            <a:lvl4pPr>
              <a:spcAft>
                <a:spcPts val="1189"/>
              </a:spcAft>
              <a:defRPr/>
            </a:lvl4pPr>
            <a:lvl5pPr>
              <a:spcAft>
                <a:spcPts val="1189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3" y="1"/>
            <a:ext cx="5940699" cy="626066"/>
          </a:xfrm>
        </p:spPr>
        <p:txBody>
          <a:bodyPr wrap="square"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8858" y="671267"/>
            <a:ext cx="507317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6001" y="671267"/>
            <a:ext cx="5922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18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62" y="6384416"/>
            <a:ext cx="987810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08" y="771788"/>
            <a:ext cx="5909978" cy="6086213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 sz="1981"/>
            </a:lvl2pPr>
            <a:lvl3pPr>
              <a:spcAft>
                <a:spcPts val="1189"/>
              </a:spcAft>
              <a:defRPr sz="1981"/>
            </a:lvl3pPr>
            <a:lvl4pPr>
              <a:spcAft>
                <a:spcPts val="1189"/>
              </a:spcAft>
              <a:defRPr sz="1783"/>
            </a:lvl4pPr>
            <a:lvl5pPr>
              <a:spcAft>
                <a:spcPts val="1189"/>
              </a:spcAft>
              <a:defRPr sz="17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64" y="1"/>
            <a:ext cx="5953378" cy="626066"/>
          </a:xfrm>
        </p:spPr>
        <p:txBody>
          <a:bodyPr anchor="b"/>
          <a:lstStyle>
            <a:lvl1pPr>
              <a:defRPr sz="3169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178" y="671267"/>
            <a:ext cx="5074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65" y="626066"/>
            <a:ext cx="59533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63" y="1"/>
            <a:ext cx="11814077" cy="62606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520601" y="787400"/>
            <a:ext cx="5121974" cy="607060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/>
            </a:lvl2pPr>
            <a:lvl3pPr>
              <a:spcAft>
                <a:spcPts val="1189"/>
              </a:spcAft>
              <a:defRPr/>
            </a:lvl3pPr>
            <a:lvl4pPr>
              <a:spcAft>
                <a:spcPts val="1189"/>
              </a:spcAft>
              <a:defRPr/>
            </a:lvl4pPr>
            <a:lvl5pPr>
              <a:spcAft>
                <a:spcPts val="1189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8963" y="778666"/>
            <a:ext cx="5616450" cy="6079333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 sz="1981"/>
            </a:lvl2pPr>
            <a:lvl3pPr>
              <a:spcAft>
                <a:spcPts val="1189"/>
              </a:spcAft>
              <a:defRPr sz="1981"/>
            </a:lvl3pPr>
            <a:lvl4pPr>
              <a:spcAft>
                <a:spcPts val="1189"/>
              </a:spcAft>
              <a:defRPr sz="1783"/>
            </a:lvl4pPr>
            <a:lvl5pPr>
              <a:spcAft>
                <a:spcPts val="1189"/>
              </a:spcAft>
              <a:defRPr sz="17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537" y="1761564"/>
            <a:ext cx="5157786" cy="509643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189"/>
              </a:spcAft>
              <a:defRPr sz="2400"/>
            </a:lvl1pPr>
            <a:lvl2pPr>
              <a:spcBef>
                <a:spcPts val="0"/>
              </a:spcBef>
              <a:spcAft>
                <a:spcPts val="1189"/>
              </a:spcAft>
              <a:defRPr sz="2000"/>
            </a:lvl2pPr>
            <a:lvl3pPr>
              <a:spcBef>
                <a:spcPts val="0"/>
              </a:spcBef>
              <a:spcAft>
                <a:spcPts val="1189"/>
              </a:spcAft>
              <a:defRPr sz="1600"/>
            </a:lvl3pPr>
            <a:lvl4pPr>
              <a:spcBef>
                <a:spcPts val="0"/>
              </a:spcBef>
              <a:spcAft>
                <a:spcPts val="1189"/>
              </a:spcAft>
              <a:defRPr sz="1600"/>
            </a:lvl4pPr>
            <a:lvl5pPr>
              <a:spcBef>
                <a:spcPts val="0"/>
              </a:spcBef>
              <a:spcAft>
                <a:spcPts val="1189"/>
              </a:spcAft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0205" y="1761566"/>
            <a:ext cx="5183187" cy="509643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189"/>
              </a:spcAft>
              <a:defRPr sz="2400"/>
            </a:lvl1pPr>
            <a:lvl2pPr>
              <a:spcBef>
                <a:spcPts val="0"/>
              </a:spcBef>
              <a:spcAft>
                <a:spcPts val="1189"/>
              </a:spcAft>
              <a:defRPr sz="2000"/>
            </a:lvl2pPr>
            <a:lvl3pPr>
              <a:spcBef>
                <a:spcPts val="0"/>
              </a:spcBef>
              <a:spcAft>
                <a:spcPts val="1189"/>
              </a:spcAft>
              <a:defRPr sz="1600"/>
            </a:lvl3pPr>
            <a:lvl4pPr>
              <a:spcBef>
                <a:spcPts val="0"/>
              </a:spcBef>
              <a:spcAft>
                <a:spcPts val="1189"/>
              </a:spcAft>
              <a:defRPr sz="1600"/>
            </a:lvl4pPr>
            <a:lvl5pPr>
              <a:spcBef>
                <a:spcPts val="0"/>
              </a:spcBef>
              <a:spcAft>
                <a:spcPts val="1189"/>
              </a:spcAft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603" y="885913"/>
            <a:ext cx="5240115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4724" indent="0">
              <a:buNone/>
              <a:defRPr/>
            </a:lvl2pPr>
            <a:lvl3pPr marL="509447" indent="0">
              <a:buNone/>
              <a:defRPr/>
            </a:lvl3pPr>
            <a:lvl4pPr marL="764171" indent="0">
              <a:buNone/>
              <a:defRPr/>
            </a:lvl4pPr>
            <a:lvl5pPr marL="101889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5605" y="885913"/>
            <a:ext cx="5240115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4724" indent="0">
              <a:buNone/>
              <a:defRPr/>
            </a:lvl2pPr>
            <a:lvl3pPr marL="509447" indent="0">
              <a:buNone/>
              <a:defRPr/>
            </a:lvl3pPr>
            <a:lvl4pPr marL="764171" indent="0">
              <a:buNone/>
              <a:defRPr/>
            </a:lvl4pPr>
            <a:lvl5pPr marL="101889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88963" y="755010"/>
            <a:ext cx="11641909" cy="5987622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89F97B-D34A-4C18-BDCF-E5EC8FCA9F6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3" y="46353"/>
            <a:ext cx="11814077" cy="82671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5FB0DF-CA16-6B1B-8161-8952AE7B34D3}"/>
              </a:ext>
            </a:extLst>
          </p:cNvPr>
          <p:cNvCxnSpPr>
            <a:cxnSpLocks/>
          </p:cNvCxnSpPr>
          <p:nvPr userDrawn="1"/>
        </p:nvCxnSpPr>
        <p:spPr>
          <a:xfrm>
            <a:off x="188963" y="952140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53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4" y="-5984"/>
            <a:ext cx="12205815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501" y="290289"/>
            <a:ext cx="1133544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575" y="1586492"/>
            <a:ext cx="1130958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678" y="2032781"/>
            <a:ext cx="1132726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600" i="1">
                <a:solidFill>
                  <a:schemeClr val="bg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205" y="1575790"/>
            <a:ext cx="45330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297" y="5590359"/>
            <a:ext cx="1783544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29031" y="960583"/>
            <a:ext cx="5440776" cy="530352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8858" y="1"/>
            <a:ext cx="5733142" cy="626066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8857" y="671267"/>
            <a:ext cx="554418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62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2998" y="960583"/>
            <a:ext cx="5903004" cy="530352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62" y="1"/>
            <a:ext cx="6059438" cy="626066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5907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3" y="1"/>
            <a:ext cx="11999586" cy="626066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2999" y="960583"/>
            <a:ext cx="11852461" cy="5653862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62305" y="960583"/>
            <a:ext cx="5598952" cy="5619679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8857" y="1"/>
            <a:ext cx="5733143" cy="626066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8858" y="671267"/>
            <a:ext cx="5277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3" y="960583"/>
            <a:ext cx="5120641" cy="530352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64" y="-1"/>
            <a:ext cx="5396259" cy="626067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2" y="671267"/>
            <a:ext cx="54163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62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3" y="1"/>
            <a:ext cx="11814076" cy="626066"/>
          </a:xfrm>
        </p:spPr>
        <p:txBody>
          <a:bodyPr wrap="none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2" y="960581"/>
            <a:ext cx="11890296" cy="548640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2" y="960582"/>
            <a:ext cx="11890296" cy="5486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en-US" sz="24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 sz="1600"/>
            </a:lvl4pPr>
            <a:lvl5pPr>
              <a:defRPr lang="en-US" sz="1600" dirty="0"/>
            </a:lvl5pPr>
          </a:lstStyle>
          <a:p>
            <a:pPr lvl="0">
              <a:spcAft>
                <a:spcPts val="1189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189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189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189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189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1" y="0"/>
            <a:ext cx="12195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4553" y="5590359"/>
            <a:ext cx="1783544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188963" y="290289"/>
            <a:ext cx="11315723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6729" y="1586492"/>
            <a:ext cx="662416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70160" y="2032781"/>
            <a:ext cx="6634527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 i="1">
                <a:solidFill>
                  <a:schemeClr val="accent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51378" y="1575790"/>
            <a:ext cx="45330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51052" y="5959228"/>
            <a:ext cx="1568784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733" y="419100"/>
            <a:ext cx="5754598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3334" y="3907784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3334" y="3125439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4946" y="541769"/>
            <a:ext cx="548782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4946" y="3149601"/>
            <a:ext cx="5487828" cy="723900"/>
          </a:xfrm>
        </p:spPr>
        <p:txBody>
          <a:bodyPr lIns="0" rIns="0" anchor="ctr">
            <a:normAutofit/>
          </a:bodyPr>
          <a:lstStyle>
            <a:lvl1pPr marL="0" indent="0">
              <a:lnSpc>
                <a:spcPts val="2377"/>
              </a:lnSpc>
              <a:spcAft>
                <a:spcPts val="0"/>
              </a:spcAft>
              <a:buFont typeface="Arial" panose="020B0604020202020204" pitchFamily="34" charset="0"/>
              <a:buNone/>
              <a:defRPr sz="2400"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472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09447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64171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1889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4946" y="4152900"/>
            <a:ext cx="5487828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1981"/>
              </a:lnSpc>
              <a:spcAft>
                <a:spcPts val="0"/>
              </a:spcAft>
              <a:buFont typeface="Arial" panose="020B0604020202020204" pitchFamily="34" charset="0"/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1981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1981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1981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1981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4" y="0"/>
            <a:ext cx="6201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 userDrawn="1">
          <p15:clr>
            <a:srgbClr val="FBAE40"/>
          </p15:clr>
        </p15:guide>
        <p15:guide id="2" pos="3936" userDrawn="1">
          <p15:clr>
            <a:srgbClr val="FBAE40"/>
          </p15:clr>
        </p15:guide>
        <p15:guide id="3" pos="287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51052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1" y="0"/>
            <a:ext cx="6210331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3334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3334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4946" y="541769"/>
            <a:ext cx="548782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4946" y="3149601"/>
            <a:ext cx="5487828" cy="723900"/>
          </a:xfrm>
        </p:spPr>
        <p:txBody>
          <a:bodyPr lIns="0" rIns="0" anchor="ctr">
            <a:normAutofit/>
          </a:bodyPr>
          <a:lstStyle>
            <a:lvl1pPr marL="0" indent="0">
              <a:lnSpc>
                <a:spcPts val="2377"/>
              </a:lnSpc>
              <a:spcAft>
                <a:spcPts val="0"/>
              </a:spcAft>
              <a:buFont typeface="Arial" panose="020B0604020202020204" pitchFamily="34" charset="0"/>
              <a:buNone/>
              <a:defRPr sz="2400"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472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09447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64171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1889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4946" y="4152900"/>
            <a:ext cx="5487828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1981"/>
              </a:lnSpc>
              <a:spcAft>
                <a:spcPts val="0"/>
              </a:spcAft>
              <a:buFont typeface="Arial" panose="020B0604020202020204" pitchFamily="34" charset="0"/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1981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1981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1981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1981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 userDrawn="1">
          <p15:clr>
            <a:srgbClr val="FBAE40"/>
          </p15:clr>
        </p15:guide>
        <p15:guide id="2" pos="3912" userDrawn="1">
          <p15:clr>
            <a:srgbClr val="FBAE40"/>
          </p15:clr>
        </p15:guide>
        <p15:guide id="3" pos="287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733" y="419100"/>
            <a:ext cx="5754598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3334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3334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4946" y="541769"/>
            <a:ext cx="548782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4946" y="3149601"/>
            <a:ext cx="5487828" cy="723900"/>
          </a:xfrm>
        </p:spPr>
        <p:txBody>
          <a:bodyPr lIns="0" rIns="0" anchor="ctr">
            <a:normAutofit/>
          </a:bodyPr>
          <a:lstStyle>
            <a:lvl1pPr marL="0" indent="0">
              <a:lnSpc>
                <a:spcPts val="2377"/>
              </a:lnSpc>
              <a:spcAft>
                <a:spcPts val="0"/>
              </a:spcAft>
              <a:buFont typeface="Arial" panose="020B0604020202020204" pitchFamily="34" charset="0"/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472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09447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64171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1889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54946" y="4152900"/>
            <a:ext cx="5487828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1981"/>
              </a:lnSpc>
              <a:spcAft>
                <a:spcPts val="0"/>
              </a:spcAft>
              <a:buFont typeface="Arial" panose="020B0604020202020204" pitchFamily="34" charset="0"/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1981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1981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1981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1981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7" y="0"/>
            <a:ext cx="6237598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51052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 userDrawn="1">
          <p15:clr>
            <a:srgbClr val="FBAE40"/>
          </p15:clr>
        </p15:guide>
        <p15:guide id="2" pos="3912" userDrawn="1">
          <p15:clr>
            <a:srgbClr val="FBAE40"/>
          </p15:clr>
        </p15:guide>
        <p15:guide id="3" pos="287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440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860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860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85" y="3137020"/>
            <a:ext cx="5369708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69816" lvl="0" indent="-169816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885" y="4101309"/>
            <a:ext cx="5369708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14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57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885" y="541769"/>
            <a:ext cx="536970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3560" y="-11498"/>
            <a:ext cx="6248441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860" y="3907784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860" y="3125439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85" y="3137020"/>
            <a:ext cx="5369708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69816" lvl="0" indent="-169816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885" y="4101309"/>
            <a:ext cx="5369708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14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57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885" y="541769"/>
            <a:ext cx="536970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3561" y="0"/>
            <a:ext cx="6248439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440" y="5959228"/>
            <a:ext cx="1568784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80" y="746620"/>
            <a:ext cx="11804463" cy="5987466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3" y="1"/>
            <a:ext cx="11814077" cy="626066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8106" y="671267"/>
            <a:ext cx="109728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63" y="626066"/>
            <a:ext cx="118140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8" r:id="rId11"/>
    <p:sldLayoutId id="2147483859" r:id="rId12"/>
    <p:sldLayoutId id="2147483791" r:id="rId13"/>
    <p:sldLayoutId id="2147483792" r:id="rId14"/>
    <p:sldLayoutId id="2147483794" r:id="rId15"/>
    <p:sldLayoutId id="2147483795" r:id="rId16"/>
    <p:sldLayoutId id="2147483796" r:id="rId17"/>
    <p:sldLayoutId id="2147483864" r:id="rId18"/>
    <p:sldLayoutId id="2147483833" r:id="rId19"/>
    <p:sldLayoutId id="2147483834" r:id="rId20"/>
    <p:sldLayoutId id="2147483835" r:id="rId21"/>
    <p:sldLayoutId id="2147483797" r:id="rId22"/>
    <p:sldLayoutId id="2147483798" r:id="rId23"/>
    <p:sldLayoutId id="2147483799" r:id="rId24"/>
    <p:sldLayoutId id="2147483804" r:id="rId25"/>
    <p:sldLayoutId id="2147483805" r:id="rId26"/>
    <p:sldLayoutId id="2147483812" r:id="rId27"/>
    <p:sldLayoutId id="2147483800" r:id="rId28"/>
    <p:sldLayoutId id="2147483865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09447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168275" indent="-168275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46050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22238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96838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127000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00980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6pPr>
      <a:lvl7pPr marL="1655704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7pPr>
      <a:lvl8pPr marL="1910428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8pPr>
      <a:lvl9pPr marL="2165151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1pPr>
      <a:lvl2pPr marL="254724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2pPr>
      <a:lvl3pPr marL="509447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3pPr>
      <a:lvl4pPr marL="764171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4pPr>
      <a:lvl5pPr marL="1018894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5pPr>
      <a:lvl6pPr marL="1273618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6pPr>
      <a:lvl7pPr marL="1528341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7pPr>
      <a:lvl8pPr marL="1783065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8pPr>
      <a:lvl9pPr marL="2037789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61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11F3-41E8-D242-6574-EA9531AF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CS 5393:</a:t>
            </a:r>
            <a:br>
              <a:rPr lang="en-US" sz="3600" dirty="0"/>
            </a:br>
            <a:r>
              <a:rPr lang="en-US" sz="3600" dirty="0"/>
              <a:t>Advanced Python</a:t>
            </a:r>
            <a:br>
              <a:rPr lang="en-US" sz="3600" dirty="0"/>
            </a:br>
            <a:br>
              <a:rPr lang="en-US" sz="3600"/>
            </a:br>
            <a:r>
              <a:rPr lang="en-US" sz="3600"/>
              <a:t>Final </a:t>
            </a:r>
            <a:r>
              <a:rPr lang="en-US" sz="3600" dirty="0"/>
              <a:t>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FE911-1891-39B8-D905-FF3F74BF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Stock Price Prediction using RNNs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BBFF2-B68F-8AE3-0331-67D1516DC1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Logan Hight</a:t>
            </a:r>
          </a:p>
        </p:txBody>
      </p:sp>
    </p:spTree>
    <p:extLst>
      <p:ext uri="{BB962C8B-B14F-4D97-AF65-F5344CB8AC3E}">
        <p14:creationId xmlns:p14="http://schemas.microsoft.com/office/powerpoint/2010/main" val="2983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6250-ECD6-69DB-62D0-707ADE15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B83E-0C2E-EB63-65F8-C05374FA15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  <a:p>
            <a:pPr lvl="1"/>
            <a:r>
              <a:rPr lang="en-US" dirty="0"/>
              <a:t>Penalizes large errors heavily</a:t>
            </a:r>
          </a:p>
          <a:p>
            <a:pPr lvl="1"/>
            <a:r>
              <a:rPr lang="en-US" dirty="0"/>
              <a:t>Contextual importance since large errors present significant financial risk</a:t>
            </a:r>
          </a:p>
          <a:p>
            <a:endParaRPr lang="en-US" dirty="0"/>
          </a:p>
          <a:p>
            <a:r>
              <a:rPr lang="en-US" dirty="0"/>
              <a:t>MAE</a:t>
            </a:r>
          </a:p>
          <a:p>
            <a:pPr lvl="1"/>
            <a:r>
              <a:rPr lang="en-US" dirty="0"/>
              <a:t>Represents average absolute dollar error in prediction</a:t>
            </a:r>
          </a:p>
          <a:p>
            <a:pPr lvl="1"/>
            <a:r>
              <a:rPr lang="en-US" dirty="0"/>
              <a:t>Easy to interpret for stakeholders</a:t>
            </a:r>
          </a:p>
          <a:p>
            <a:endParaRPr lang="en-US" dirty="0"/>
          </a:p>
          <a:p>
            <a:r>
              <a:rPr lang="en-US" dirty="0"/>
              <a:t>Also recorded model training and prediction time</a:t>
            </a:r>
          </a:p>
          <a:p>
            <a:endParaRPr lang="en-US" dirty="0"/>
          </a:p>
          <a:p>
            <a:r>
              <a:rPr lang="en-US" dirty="0"/>
              <a:t>Used statistical testing to validate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D8012-49C7-CACC-8833-F2B9178C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319E-E4BA-11D3-5B72-66EC41F1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(RMSE &amp; MAE)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3F561-6615-B5E8-296A-5552AC8E7B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Best: </a:t>
            </a:r>
            <a:r>
              <a:rPr lang="en-US" u="sng" dirty="0"/>
              <a:t>GRU ELU</a:t>
            </a:r>
            <a:r>
              <a:rPr lang="en-US" dirty="0"/>
              <a:t> (RMSE = 2.68; MAE = 2.03)</a:t>
            </a:r>
          </a:p>
          <a:p>
            <a:r>
              <a:rPr lang="en-US" dirty="0"/>
              <a:t>Addition of volume initially increased error</a:t>
            </a:r>
          </a:p>
          <a:p>
            <a:r>
              <a:rPr lang="en-US" dirty="0"/>
              <a:t>Activation function choice had a large impact on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01048-A6DE-CB9D-2CD4-C6424380E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EFCB-E260-2755-A4E3-DABD2C61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8" y="2230875"/>
            <a:ext cx="10624811" cy="45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8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6931-67F7-919B-0950-E2F6EB96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(Training &amp; Prediction Times)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AF161-F9C2-AB1F-4C1D-26932737E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01A34E-BC23-B4B9-987A-60BA4F867C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Majority of GRU models trained faster than LSTM</a:t>
            </a:r>
          </a:p>
          <a:p>
            <a:r>
              <a:rPr lang="en-US" dirty="0"/>
              <a:t>All models had reasonable performance times</a:t>
            </a:r>
          </a:p>
          <a:p>
            <a:r>
              <a:rPr lang="en-US" dirty="0"/>
              <a:t>Again, activation function choice had a large impact on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A0473-98DC-C61C-633D-F0E9F65F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8" y="2191570"/>
            <a:ext cx="10626754" cy="45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5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E5F5-FDBE-EF35-3391-162134A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1C1DF-11C8-F6B0-DA82-1E736D09EF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Paired t-test on all model combinations on MAE</a:t>
            </a:r>
          </a:p>
          <a:p>
            <a:pPr lvl="1"/>
            <a:r>
              <a:rPr lang="en-US" dirty="0"/>
              <a:t>All shown to have statistically significant difference, except:</a:t>
            </a:r>
          </a:p>
          <a:p>
            <a:pPr lvl="1"/>
            <a:r>
              <a:rPr lang="en-US" dirty="0"/>
              <a:t>GRU ELU and LSTM (p = 0.145)</a:t>
            </a:r>
          </a:p>
          <a:p>
            <a:endParaRPr lang="en-US" dirty="0"/>
          </a:p>
          <a:p>
            <a:r>
              <a:rPr lang="en-US" dirty="0"/>
              <a:t>Wilcoxon signed-rank test on all model combinations on prediction distributions</a:t>
            </a:r>
          </a:p>
          <a:p>
            <a:pPr lvl="1"/>
            <a:r>
              <a:rPr lang="en-US" dirty="0"/>
              <a:t>All shown to have statistically significant differences</a:t>
            </a:r>
          </a:p>
          <a:p>
            <a:pPr lvl="1"/>
            <a:r>
              <a:rPr lang="en-US" dirty="0"/>
              <a:t>Even those that had similar average errors!</a:t>
            </a:r>
          </a:p>
          <a:p>
            <a:endParaRPr lang="en-US" dirty="0"/>
          </a:p>
          <a:p>
            <a:r>
              <a:rPr lang="en-US" dirty="0"/>
              <a:t>Shows that all models make systematically different forecast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34340-C592-D909-E3E2-4792DC228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C171-C741-8686-2FEB-CFF8AC88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Error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698B-F739-8802-8876-7362FF67D1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GRU, Multi-Feature GRU, and GRU ELU – low medians and compact IQR</a:t>
            </a:r>
          </a:p>
          <a:p>
            <a:r>
              <a:rPr lang="en-US" dirty="0"/>
              <a:t>LSTM – also low median and compact IQR, but more upper outliers</a:t>
            </a:r>
          </a:p>
          <a:p>
            <a:r>
              <a:rPr lang="en-US" dirty="0"/>
              <a:t>Once again, activation function choice had a large impact on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08176-BA3B-A470-E19C-73335FE11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82350-4E3E-5976-CCED-D5CF90AD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39" y="2181585"/>
            <a:ext cx="9187722" cy="45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7F1A-D6D7-3B50-4979-BC62529C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Recommendation – GRU ELU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72701-3CD8-0F63-564B-B62903C1721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Lowest RMSE and MAE</a:t>
            </a:r>
          </a:p>
          <a:p>
            <a:endParaRPr lang="en-US" dirty="0"/>
          </a:p>
          <a:p>
            <a:r>
              <a:rPr lang="en-US" dirty="0"/>
              <a:t>Consistent performance across entire price and time range</a:t>
            </a:r>
          </a:p>
          <a:p>
            <a:endParaRPr lang="en-US" dirty="0"/>
          </a:p>
          <a:p>
            <a:r>
              <a:rPr lang="en-US" dirty="0"/>
              <a:t>Clear superiority to models with similar average error performance</a:t>
            </a:r>
          </a:p>
          <a:p>
            <a:pPr lvl="1"/>
            <a:r>
              <a:rPr lang="en-US" dirty="0"/>
              <a:t>Better runtime and stability</a:t>
            </a:r>
          </a:p>
          <a:p>
            <a:pPr lvl="1"/>
            <a:r>
              <a:rPr lang="en-US" dirty="0"/>
              <a:t>~50% faster prediction time than LSTM model</a:t>
            </a:r>
          </a:p>
          <a:p>
            <a:endParaRPr lang="en-US" dirty="0"/>
          </a:p>
          <a:p>
            <a:r>
              <a:rPr lang="en-US" dirty="0"/>
              <a:t>ELU improves gradient flow and effectively handles negative activations</a:t>
            </a:r>
          </a:p>
          <a:p>
            <a:endParaRPr lang="en-US" dirty="0"/>
          </a:p>
          <a:p>
            <a:r>
              <a:rPr lang="en-US" dirty="0"/>
              <a:t>Validated to have significant performance differences from all other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E68AE-E05B-3021-A38A-E24603C7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900B-F4E6-C151-0916-4CA160A6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8D4F-2F49-2767-16E2-64D519C521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GRU ELU model suitable for:</a:t>
            </a:r>
          </a:p>
          <a:p>
            <a:pPr lvl="1"/>
            <a:r>
              <a:rPr lang="en-US" dirty="0"/>
              <a:t>Daily stock trend forecasting</a:t>
            </a:r>
          </a:p>
          <a:p>
            <a:pPr lvl="1"/>
            <a:r>
              <a:rPr lang="en-US" dirty="0"/>
              <a:t>Portfolio adjustment and trading strategy systems</a:t>
            </a:r>
          </a:p>
          <a:p>
            <a:pPr lvl="1"/>
            <a:r>
              <a:rPr lang="en-US" dirty="0"/>
              <a:t>Retail finance tools that support investor decision-making</a:t>
            </a:r>
          </a:p>
          <a:p>
            <a:endParaRPr lang="en-US" dirty="0"/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Add input features or tickers</a:t>
            </a:r>
          </a:p>
          <a:p>
            <a:pPr lvl="1"/>
            <a:r>
              <a:rPr lang="en-US" dirty="0"/>
              <a:t>Try alternate architectures (transformers, hybrid, etc.)</a:t>
            </a:r>
          </a:p>
          <a:p>
            <a:pPr lvl="1"/>
            <a:r>
              <a:rPr lang="en-US" dirty="0"/>
              <a:t>Portfolio-level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8054C-518E-01C8-0F6C-8988499A2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7B0B897-A854-39BC-FA14-31175B667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3F290D-659A-1ABC-ACE1-5053465329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35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D136-86D9-3F08-B13F-07AAA7A3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E4F92-13F8-E067-8CF1-C082ADA869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Time series forecasting using RNNs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Accurately predict AAPL stock prices</a:t>
            </a:r>
          </a:p>
          <a:p>
            <a:pPr lvl="1"/>
            <a:r>
              <a:rPr lang="en-US" dirty="0"/>
              <a:t>Design model that could realistically be used in real-world financial prediction scenario</a:t>
            </a:r>
          </a:p>
          <a:p>
            <a:pPr marL="254000" lvl="1" indent="0">
              <a:buNone/>
            </a:pPr>
            <a:endParaRPr lang="en-US" dirty="0"/>
          </a:p>
          <a:p>
            <a:r>
              <a:rPr lang="en-US" dirty="0"/>
              <a:t>Models used:</a:t>
            </a:r>
          </a:p>
          <a:p>
            <a:pPr lvl="1"/>
            <a:r>
              <a:rPr lang="en-US" dirty="0"/>
              <a:t>LSTM (baseline)</a:t>
            </a:r>
          </a:p>
          <a:p>
            <a:pPr lvl="1"/>
            <a:r>
              <a:rPr lang="en-US" dirty="0"/>
              <a:t>GRU (baseline)</a:t>
            </a:r>
          </a:p>
          <a:p>
            <a:pPr lvl="1"/>
            <a:r>
              <a:rPr lang="en-US" dirty="0"/>
              <a:t>Multi-Feature GRU</a:t>
            </a:r>
          </a:p>
          <a:p>
            <a:pPr lvl="1"/>
            <a:r>
              <a:rPr lang="en-US" dirty="0"/>
              <a:t>GRU Activation Function Variants (ReLU, Leaky ReLU, ELU, SELU)</a:t>
            </a:r>
          </a:p>
          <a:p>
            <a:pPr lvl="1"/>
            <a:endParaRPr lang="en-US" dirty="0"/>
          </a:p>
          <a:p>
            <a:r>
              <a:rPr lang="en-US" dirty="0"/>
              <a:t>Each model was evaluated quantitatively and statistically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49F6A-3798-0E8B-74D5-BAE91E32A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7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1BC4-A656-76B8-BCBF-A366821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31CC-AA07-1CA6-89FB-608A5F9E90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Able to effectively capture temporal dependencies</a:t>
            </a:r>
          </a:p>
          <a:p>
            <a:endParaRPr lang="en-US" dirty="0"/>
          </a:p>
          <a:p>
            <a:r>
              <a:rPr lang="en-US" dirty="0"/>
              <a:t>Can handle non-linear patterns in input data</a:t>
            </a:r>
          </a:p>
          <a:p>
            <a:endParaRPr lang="en-US" dirty="0"/>
          </a:p>
          <a:p>
            <a:r>
              <a:rPr lang="en-US" dirty="0"/>
              <a:t>LSTM and GRU architectures are both well-suited for sequential prediction</a:t>
            </a:r>
          </a:p>
          <a:p>
            <a:endParaRPr lang="en-US" dirty="0"/>
          </a:p>
          <a:p>
            <a:r>
              <a:rPr lang="en-US" dirty="0"/>
              <a:t>Resulting models will be able to scale to real-world market trends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DF331-A588-05BD-020A-2361B6467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5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2466-FA8A-F5B7-A4A9-F10EEA46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04AF8-C07C-D3CC-8A05-244AEC3DA1D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AAPL data from Jan. 2010 to Nov. 2023</a:t>
            </a:r>
          </a:p>
          <a:p>
            <a:endParaRPr lang="en-US" dirty="0"/>
          </a:p>
          <a:p>
            <a:r>
              <a:rPr lang="en-US" dirty="0"/>
              <a:t>Input features:</a:t>
            </a:r>
          </a:p>
          <a:p>
            <a:pPr lvl="1"/>
            <a:r>
              <a:rPr lang="en-US" dirty="0"/>
              <a:t>Closing price initially</a:t>
            </a:r>
          </a:p>
          <a:p>
            <a:pPr lvl="1"/>
            <a:r>
              <a:rPr lang="en-US" dirty="0"/>
              <a:t>Added daily trading volume later in modeling process</a:t>
            </a:r>
          </a:p>
          <a:p>
            <a:endParaRPr lang="en-US" dirty="0"/>
          </a:p>
          <a:p>
            <a:r>
              <a:rPr lang="en-US" dirty="0"/>
              <a:t>Input data normalized using MinMaxScaler</a:t>
            </a:r>
          </a:p>
          <a:p>
            <a:endParaRPr lang="en-US" dirty="0"/>
          </a:p>
          <a:p>
            <a:r>
              <a:rPr lang="en-US" dirty="0"/>
              <a:t>Sliding-window sequences:</a:t>
            </a:r>
          </a:p>
          <a:p>
            <a:pPr lvl="1"/>
            <a:r>
              <a:rPr lang="en-US" dirty="0"/>
              <a:t>Length = 60 days → predict day 61</a:t>
            </a:r>
          </a:p>
          <a:p>
            <a:endParaRPr lang="en-US" dirty="0"/>
          </a:p>
          <a:p>
            <a:r>
              <a:rPr lang="en-US" dirty="0"/>
              <a:t>80/20 train-test split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1C604-2CF3-6B9B-E348-9515B7E4C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4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6720-C453-8938-EEBE-902AF685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F6E0D-AF25-5AAC-864D-2F8AA5E194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Define model architecture</a:t>
            </a:r>
          </a:p>
          <a:p>
            <a:endParaRPr lang="en-US" dirty="0"/>
          </a:p>
          <a:p>
            <a:r>
              <a:rPr lang="en-US" dirty="0"/>
              <a:t>Compile with MSE loss function and MAE as secondary metric</a:t>
            </a:r>
          </a:p>
          <a:p>
            <a:endParaRPr lang="en-US" dirty="0"/>
          </a:p>
          <a:p>
            <a:r>
              <a:rPr lang="en-US" dirty="0"/>
              <a:t>Optimizer: Adam (learning rate = 0.001)</a:t>
            </a:r>
          </a:p>
          <a:p>
            <a:endParaRPr lang="en-US" dirty="0"/>
          </a:p>
          <a:p>
            <a:r>
              <a:rPr lang="en-US" dirty="0"/>
              <a:t>Early stopping based on validation loss to prevent overfitting</a:t>
            </a:r>
          </a:p>
          <a:p>
            <a:endParaRPr lang="en-US" dirty="0"/>
          </a:p>
          <a:p>
            <a:r>
              <a:rPr lang="en-US" dirty="0"/>
              <a:t>Predictions were inverse-transformed to dollars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1DB1A-7B28-2A74-FF89-73C81E7A1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F1A2-58D6-590A-C6A9-28DF32B3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 (baseline)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51975-16E6-4323-53EE-FD0C3B4514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Sequential model with 2 stacked LSTM layers</a:t>
            </a:r>
          </a:p>
          <a:p>
            <a:endParaRPr lang="en-US" dirty="0"/>
          </a:p>
          <a:p>
            <a:r>
              <a:rPr lang="en-US" dirty="0"/>
              <a:t>Dense (25) → Dense (1) for price output</a:t>
            </a:r>
          </a:p>
          <a:p>
            <a:endParaRPr lang="en-US" dirty="0"/>
          </a:p>
          <a:p>
            <a:r>
              <a:rPr lang="en-US" dirty="0"/>
              <a:t>Used only close price as input</a:t>
            </a:r>
          </a:p>
          <a:p>
            <a:endParaRPr lang="en-US" dirty="0"/>
          </a:p>
          <a:p>
            <a:r>
              <a:rPr lang="en-US" dirty="0"/>
              <a:t>Baseline for future comparison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B1050-70E9-5258-EEA2-B19694E90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67946-F7A3-0B04-2CF6-8D4A432D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06" y="888073"/>
            <a:ext cx="4551097" cy="52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F609-79D5-2491-ED99-9F7DC844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Model (Baseline)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E8C63-5112-09C2-D6E9-9E6C0BEF2E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Similar structure to LSTM model</a:t>
            </a:r>
          </a:p>
          <a:p>
            <a:endParaRPr lang="en-US" dirty="0"/>
          </a:p>
          <a:p>
            <a:r>
              <a:rPr lang="en-US" dirty="0"/>
              <a:t>GRU advantages: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endParaRPr lang="en-US" dirty="0"/>
          </a:p>
          <a:p>
            <a:r>
              <a:rPr lang="en-US" dirty="0"/>
              <a:t>Used only close price as input</a:t>
            </a:r>
          </a:p>
          <a:p>
            <a:endParaRPr lang="en-US" dirty="0"/>
          </a:p>
          <a:p>
            <a:r>
              <a:rPr lang="en-US" dirty="0"/>
              <a:t>Dual purpose:</a:t>
            </a:r>
          </a:p>
          <a:p>
            <a:pPr lvl="1"/>
            <a:r>
              <a:rPr lang="en-US" dirty="0"/>
              <a:t>Comparison to LSTM model</a:t>
            </a:r>
          </a:p>
          <a:p>
            <a:pPr lvl="1"/>
            <a:r>
              <a:rPr lang="en-US" dirty="0"/>
              <a:t>Baseline for future GRU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101F0-72E9-52E8-EF46-02CBA4F07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40580-2E71-F293-8CAC-3D58EF46D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83" y="890910"/>
            <a:ext cx="455986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E20E-BA6B-516C-1E9F-525D931D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Multi-Feature GRU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0674D-EC5F-1EF1-E397-60B6460BE0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Same architecture as baseline GRU model</a:t>
            </a:r>
          </a:p>
          <a:p>
            <a:endParaRPr lang="en-US" dirty="0"/>
          </a:p>
          <a:p>
            <a:r>
              <a:rPr lang="en-US" dirty="0"/>
              <a:t>Volume added as second input feature</a:t>
            </a:r>
          </a:p>
          <a:p>
            <a:endParaRPr lang="en-US" dirty="0"/>
          </a:p>
          <a:p>
            <a:r>
              <a:rPr lang="en-US" dirty="0"/>
              <a:t>Input dimensionality increased:</a:t>
            </a:r>
          </a:p>
          <a:p>
            <a:pPr lvl="1"/>
            <a:r>
              <a:rPr lang="en-US" dirty="0"/>
              <a:t>Increased training time?</a:t>
            </a:r>
          </a:p>
          <a:p>
            <a:pPr lvl="1"/>
            <a:r>
              <a:rPr lang="en-US" dirty="0"/>
              <a:t>Better prediction accuracy?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021C-7BFF-A925-0940-3D63F5392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BC7A6-BCC8-23BB-8591-A0472036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84" y="890910"/>
            <a:ext cx="455986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2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148F-3361-49AA-B154-94F3DAB8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Activation Function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9EF-4588-F2EB-5C30-BB2E73C9FF9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8963" y="755009"/>
            <a:ext cx="11641909" cy="60566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Same architecture and input features as Multi-Feature GRU model</a:t>
            </a:r>
          </a:p>
          <a:p>
            <a:r>
              <a:rPr lang="en-US" dirty="0"/>
              <a:t>Default activation functions replaced to test impact on performance</a:t>
            </a:r>
          </a:p>
          <a:p>
            <a:r>
              <a:rPr lang="en-US" dirty="0"/>
              <a:t>ReLU:</a:t>
            </a:r>
          </a:p>
          <a:p>
            <a:pPr lvl="1"/>
            <a:r>
              <a:rPr lang="en-US" dirty="0"/>
              <a:t>Can improve gradient flow and model convergence</a:t>
            </a:r>
          </a:p>
          <a:p>
            <a:pPr lvl="1"/>
            <a:r>
              <a:rPr lang="en-US" dirty="0"/>
              <a:t>Applied in GRU and dense layers</a:t>
            </a:r>
          </a:p>
          <a:p>
            <a:r>
              <a:rPr lang="en-US" dirty="0"/>
              <a:t>Leaky ReLU:</a:t>
            </a:r>
          </a:p>
          <a:p>
            <a:pPr lvl="1"/>
            <a:r>
              <a:rPr lang="en-US" dirty="0"/>
              <a:t>Allows a small gradient for negative inputs → avoids “dying ReLU” problem</a:t>
            </a:r>
          </a:p>
          <a:p>
            <a:pPr lvl="1"/>
            <a:r>
              <a:rPr lang="en-US" dirty="0"/>
              <a:t>Applied in dense layers</a:t>
            </a:r>
          </a:p>
          <a:p>
            <a:r>
              <a:rPr lang="en-US" dirty="0"/>
              <a:t>ELU:</a:t>
            </a:r>
          </a:p>
          <a:p>
            <a:pPr lvl="1"/>
            <a:r>
              <a:rPr lang="en-US" dirty="0"/>
              <a:t>Can enable better learning dynamics for negative values</a:t>
            </a:r>
          </a:p>
          <a:p>
            <a:pPr lvl="1"/>
            <a:r>
              <a:rPr lang="en-US" dirty="0"/>
              <a:t>Applied in all layers</a:t>
            </a:r>
          </a:p>
          <a:p>
            <a:r>
              <a:rPr lang="en-US" dirty="0"/>
              <a:t>SELU:</a:t>
            </a:r>
          </a:p>
          <a:p>
            <a:pPr lvl="1"/>
            <a:r>
              <a:rPr lang="en-US" dirty="0"/>
              <a:t>Allows for self-normalization → improves training stability</a:t>
            </a:r>
          </a:p>
          <a:p>
            <a:pPr lvl="1"/>
            <a:r>
              <a:rPr lang="en-US" dirty="0"/>
              <a:t>Applied in all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539E8-6821-1544-DE23-780E33A28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SMU Brand PPT 2025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SMU 2023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467</TotalTime>
  <Words>732</Words>
  <Application>Microsoft Office PowerPoint</Application>
  <PresentationFormat>Widescreen</PresentationFormat>
  <Paragraphs>178</Paragraphs>
  <Slides>17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Georgia</vt:lpstr>
      <vt:lpstr>Times New Roman</vt:lpstr>
      <vt:lpstr>SMU Brand PPT 2025</vt:lpstr>
      <vt:lpstr>CS 5393: Advanced Python  Final Presentation</vt:lpstr>
      <vt:lpstr>Project Overview</vt:lpstr>
      <vt:lpstr>Why RNNs?</vt:lpstr>
      <vt:lpstr>Dataset &amp; Preprocessing</vt:lpstr>
      <vt:lpstr>Modeling Workflow</vt:lpstr>
      <vt:lpstr>LSTM Model (baseline)</vt:lpstr>
      <vt:lpstr>GRU Model (Baseline)</vt:lpstr>
      <vt:lpstr>Multi-Feature GRU Model</vt:lpstr>
      <vt:lpstr>GRU Activation Function Variants</vt:lpstr>
      <vt:lpstr>Evaluation Metrics</vt:lpstr>
      <vt:lpstr>Performance Comparison (RMSE &amp; MAE)</vt:lpstr>
      <vt:lpstr>Performance Comparison (Training &amp; Prediction Times)</vt:lpstr>
      <vt:lpstr>Statistical Testing</vt:lpstr>
      <vt:lpstr>Absolute Error Distribution</vt:lpstr>
      <vt:lpstr>Final Recommendation – GRU ELU Model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Logan Hight</cp:lastModifiedBy>
  <cp:revision>67</cp:revision>
  <cp:lastPrinted>2021-05-12T17:20:55Z</cp:lastPrinted>
  <dcterms:created xsi:type="dcterms:W3CDTF">2021-08-31T14:05:53Z</dcterms:created>
  <dcterms:modified xsi:type="dcterms:W3CDTF">2025-04-20T10:24:49Z</dcterms:modified>
</cp:coreProperties>
</file>